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97" r:id="rId3"/>
    <p:sldId id="298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6" autoAdjust="0"/>
    <p:restoredTop sz="94676" autoAdjust="0"/>
  </p:normalViewPr>
  <p:slideViewPr>
    <p:cSldViewPr>
      <p:cViewPr varScale="1">
        <p:scale>
          <a:sx n="68" d="100"/>
          <a:sy n="68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DFAF9-A0F1-47B1-B0AE-0F8B71D6B314}" type="datetimeFigureOut">
              <a:rPr lang="en-NZ" smtClean="0"/>
              <a:t>24/06/2020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38C05-BB1E-4F42-8F73-F1C6E3C7CE2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6752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38C05-BB1E-4F42-8F73-F1C6E3C7CE22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442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38C05-BB1E-4F42-8F73-F1C6E3C7CE22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7500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F9A5-DAC6-4094-A0CF-1EB5572070D7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557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C0A9-2648-44C8-926A-7D653B5C9571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419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4A97-BE42-4904-9025-0DFC75DD3F25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4903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7F72-1BA5-4CCF-ABD2-40AFEB30D546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208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E348-5F6B-4166-A306-47FC67F8669C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135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68BE-D3BE-487B-BD16-B108DFA74910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335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1BE5-C1AE-490B-8871-E6AA92E6B76B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715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C1AC-8771-4F5E-BBAF-08C7C3665E95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264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27FC-740C-46C2-96B8-ECD974954CAF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824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504-4559-47EE-ABC4-46D56C3F9DCF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915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6CAA-54A0-4F45-8863-82968A2B1466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501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1B9AA-1BB7-476E-BCDD-78BEFFDC3C9D}" type="datetime1">
              <a:rPr lang="en-NZ" smtClean="0"/>
              <a:t>24/06/2020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387B0-0C5B-4C4E-A7A2-F2EEC8CFA7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384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0222"/>
            <a:ext cx="7772400" cy="1470025"/>
          </a:xfrm>
        </p:spPr>
        <p:txBody>
          <a:bodyPr>
            <a:normAutofit/>
          </a:bodyPr>
          <a:lstStyle/>
          <a:p>
            <a:pPr marL="457200"/>
            <a:endParaRPr lang="en-NZ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P:\Asia Pacific Legal Metrology Forum - Trading Standards\LOGOs\Footer_Letterhead_APLMF_without addr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6406"/>
            <a:ext cx="9144000" cy="15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91323" y="6002672"/>
            <a:ext cx="3725675" cy="771262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79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Presented by: </a:t>
            </a:r>
          </a:p>
          <a:p>
            <a:pPr marL="0" marR="0" lvl="0" indent="0" algn="l" defTabSz="879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	        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DA3D239-753A-48C7-818D-0C11E267B4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6300"/>
            <a:ext cx="7344816" cy="1707038"/>
          </a:xfrm>
          <a:prstGeom prst="rect">
            <a:avLst/>
          </a:prstGeom>
        </p:spPr>
      </p:pic>
      <p:pic>
        <p:nvPicPr>
          <p:cNvPr id="4" name="Picture 3" descr="A picture containing computer, clock, table&#10;&#10;Description automatically generated">
            <a:extLst>
              <a:ext uri="{FF2B5EF4-FFF2-40B4-BE49-F238E27FC236}">
                <a16:creationId xmlns:a16="http://schemas.microsoft.com/office/drawing/2014/main" id="{66CE964A-D49F-40F7-9F0D-65C6F5D069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428542"/>
            <a:ext cx="2123728" cy="1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5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150285"/>
            <a:ext cx="8229600" cy="844902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endParaRPr lang="en-N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75333" cy="78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6" name="Picture 2" descr="P:\Asia Pacific Legal Metrology Forum - Trading Standards\LOGOs\Footer_Letterhead_APLMF_without addre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6406"/>
            <a:ext cx="9144000" cy="15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0232" y="5949280"/>
            <a:ext cx="248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>
                <a:solidFill>
                  <a:schemeClr val="tx2"/>
                </a:solidFill>
              </a:rPr>
              <a:t>27</a:t>
            </a:r>
            <a:r>
              <a:rPr lang="en-NZ" sz="1600" b="1" baseline="30000" dirty="0">
                <a:solidFill>
                  <a:schemeClr val="tx2"/>
                </a:solidFill>
              </a:rPr>
              <a:t>th</a:t>
            </a:r>
            <a:r>
              <a:rPr lang="en-NZ" sz="1600" b="1" dirty="0">
                <a:solidFill>
                  <a:schemeClr val="tx2"/>
                </a:solidFill>
              </a:rPr>
              <a:t> APLMF</a:t>
            </a:r>
          </a:p>
          <a:p>
            <a:r>
              <a:rPr lang="en-NZ" sz="1600" b="1" dirty="0">
                <a:solidFill>
                  <a:schemeClr val="tx2"/>
                </a:solidFill>
              </a:rPr>
              <a:t>Online</a:t>
            </a:r>
          </a:p>
          <a:p>
            <a:r>
              <a:rPr lang="en-NZ" sz="1600" b="1" dirty="0">
                <a:solidFill>
                  <a:schemeClr val="tx2"/>
                </a:solidFill>
              </a:rPr>
              <a:t>3-4 December 2020</a:t>
            </a:r>
          </a:p>
        </p:txBody>
      </p:sp>
    </p:spTree>
    <p:extLst>
      <p:ext uri="{BB962C8B-B14F-4D97-AF65-F5344CB8AC3E}">
        <p14:creationId xmlns:p14="http://schemas.microsoft.com/office/powerpoint/2010/main" val="203747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150285"/>
            <a:ext cx="8229600" cy="844902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endParaRPr lang="en-N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75333" cy="78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6" name="Picture 2" descr="P:\Asia Pacific Legal Metrology Forum - Trading Standards\LOGOs\Footer_Letterhead_APLMF_without addre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6406"/>
            <a:ext cx="9144000" cy="15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0232" y="5949280"/>
            <a:ext cx="2483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>
                <a:solidFill>
                  <a:schemeClr val="tx2"/>
                </a:solidFill>
              </a:rPr>
              <a:t>27</a:t>
            </a:r>
            <a:r>
              <a:rPr lang="en-NZ" sz="1600" b="1" baseline="30000" dirty="0">
                <a:solidFill>
                  <a:schemeClr val="tx2"/>
                </a:solidFill>
              </a:rPr>
              <a:t>th</a:t>
            </a:r>
            <a:r>
              <a:rPr lang="en-NZ" sz="1600" b="1" dirty="0">
                <a:solidFill>
                  <a:schemeClr val="tx2"/>
                </a:solidFill>
              </a:rPr>
              <a:t> APLMF Online</a:t>
            </a:r>
          </a:p>
          <a:p>
            <a:r>
              <a:rPr lang="en-NZ" sz="1600" b="1">
                <a:solidFill>
                  <a:schemeClr val="tx2"/>
                </a:solidFill>
              </a:rPr>
              <a:t>3-4 December 2020</a:t>
            </a:r>
            <a:endParaRPr lang="en-N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4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21</Words>
  <Application>Microsoft Office PowerPoint</Application>
  <PresentationFormat>On-screen Show (4:3)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 </vt:lpstr>
      <vt:lpstr> </vt:lpstr>
    </vt:vector>
  </TitlesOfParts>
  <Company>Ministry of Economic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to SCSC</dc:title>
  <dc:creator>Stephen O'Brien</dc:creator>
  <cp:lastModifiedBy>Alli Smith</cp:lastModifiedBy>
  <cp:revision>214</cp:revision>
  <cp:lastPrinted>2016-11-19T04:49:21Z</cp:lastPrinted>
  <dcterms:created xsi:type="dcterms:W3CDTF">2016-02-16T04:27:58Z</dcterms:created>
  <dcterms:modified xsi:type="dcterms:W3CDTF">2020-06-23T21:14:57Z</dcterms:modified>
</cp:coreProperties>
</file>