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298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176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987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5664" y="717869"/>
            <a:ext cx="3024821" cy="152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197" y="717869"/>
            <a:ext cx="8861108" cy="152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50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7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902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196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20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163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4"/>
            <a:ext cx="5658485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023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366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489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382271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63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77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4572-2A3D-455E-A225-3DEF2A527E2B}" type="datetimeFigureOut">
              <a:rPr lang="en-NZ" smtClean="0"/>
              <a:t>16/08/2017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13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104" y="336104"/>
            <a:ext cx="12529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600" b="1" dirty="0" smtClean="0">
                <a:solidFill>
                  <a:srgbClr val="FF0000"/>
                </a:solidFill>
              </a:rPr>
              <a:t>[Economy Name] </a:t>
            </a:r>
            <a:r>
              <a:rPr lang="en-NZ" sz="3600" b="1" dirty="0" smtClean="0"/>
              <a:t>- Economy Report Highlights</a:t>
            </a:r>
            <a:endParaRPr lang="en-NZ" sz="20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5527" y="1015842"/>
            <a:ext cx="11665296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Key Activities - 2016 / 2017</a:t>
            </a:r>
            <a:endParaRPr lang="en-NZ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40146" y="4808612"/>
            <a:ext cx="5688632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Future Focus - 2018 &amp; beyond</a:t>
            </a:r>
            <a:endParaRPr lang="en-NZ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36104" y="136104"/>
            <a:ext cx="12529391" cy="934501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136103" y="8922577"/>
            <a:ext cx="2702981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50" b="1" dirty="0"/>
              <a:t>Presenter </a:t>
            </a:r>
            <a:r>
              <a:rPr lang="en-NZ" sz="1450" b="1" dirty="0" smtClean="0"/>
              <a:t>– </a:t>
            </a:r>
            <a:r>
              <a:rPr lang="en-NZ" sz="1450" b="1" dirty="0" smtClean="0">
                <a:solidFill>
                  <a:srgbClr val="FF0000"/>
                </a:solidFill>
              </a:rPr>
              <a:t>[First Last Name]</a:t>
            </a:r>
            <a:endParaRPr lang="en-NZ" sz="145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688" y="8668461"/>
            <a:ext cx="847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89342" y="8668461"/>
            <a:ext cx="118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rgbClr val="FF0000"/>
                </a:solidFill>
              </a:rPr>
              <a:t>[Legal Metrology Authority Logo]</a:t>
            </a:r>
          </a:p>
        </p:txBody>
      </p:sp>
    </p:spTree>
    <p:extLst>
      <p:ext uri="{BB962C8B-B14F-4D97-AF65-F5344CB8AC3E}">
        <p14:creationId xmlns:p14="http://schemas.microsoft.com/office/powerpoint/2010/main" val="144989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</Words>
  <Application>Microsoft Office PowerPoint</Application>
  <PresentationFormat>A3 Paper (297x420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Ministry of Economic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Truscott</dc:creator>
  <cp:lastModifiedBy>Kim Truscott</cp:lastModifiedBy>
  <cp:revision>27</cp:revision>
  <dcterms:created xsi:type="dcterms:W3CDTF">2017-07-27T00:17:46Z</dcterms:created>
  <dcterms:modified xsi:type="dcterms:W3CDTF">2017-08-15T19:49:18Z</dcterms:modified>
</cp:coreProperties>
</file>