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17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98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5664" y="717869"/>
            <a:ext cx="3024821" cy="152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197" y="717869"/>
            <a:ext cx="8861108" cy="152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50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02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196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20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63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02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366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3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4572-2A3D-455E-A225-3DEF2A527E2B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13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104" y="336104"/>
            <a:ext cx="12529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>
                <a:solidFill>
                  <a:srgbClr val="FF0000"/>
                </a:solidFill>
              </a:rPr>
              <a:t>[Economy Name] </a:t>
            </a:r>
            <a:r>
              <a:rPr lang="en-NZ" sz="3600" b="1" dirty="0" smtClean="0"/>
              <a:t>- Economy Report Highlights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5527" y="1015842"/>
            <a:ext cx="11665296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Key Activities - </a:t>
            </a:r>
            <a:r>
              <a:rPr lang="en-NZ" sz="2800" b="1" dirty="0" smtClean="0"/>
              <a:t>2017 </a:t>
            </a:r>
            <a:r>
              <a:rPr lang="en-NZ" sz="2800" b="1" dirty="0" smtClean="0"/>
              <a:t>/ </a:t>
            </a:r>
            <a:r>
              <a:rPr lang="en-NZ" sz="2800" b="1" dirty="0" smtClean="0"/>
              <a:t>2018</a:t>
            </a:r>
            <a:endParaRPr lang="en-NZ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0146" y="4808612"/>
            <a:ext cx="5688632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Future Focus - </a:t>
            </a:r>
            <a:r>
              <a:rPr lang="en-NZ" sz="2800" b="1" dirty="0" smtClean="0"/>
              <a:t>2019 </a:t>
            </a:r>
            <a:r>
              <a:rPr lang="en-NZ" sz="2800" b="1" dirty="0" smtClean="0"/>
              <a:t>&amp; beyond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6104" y="136104"/>
            <a:ext cx="12529391" cy="934501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136103" y="8922577"/>
            <a:ext cx="2702981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50" b="1" dirty="0"/>
              <a:t>Presenter </a:t>
            </a:r>
            <a:r>
              <a:rPr lang="en-NZ" sz="1450" b="1" dirty="0" smtClean="0"/>
              <a:t>– </a:t>
            </a:r>
            <a:r>
              <a:rPr lang="en-NZ" sz="1450" b="1" dirty="0" smtClean="0">
                <a:solidFill>
                  <a:srgbClr val="FF0000"/>
                </a:solidFill>
              </a:rPr>
              <a:t>[First Last Name]</a:t>
            </a:r>
            <a:endParaRPr lang="en-NZ" sz="145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9342" y="8668461"/>
            <a:ext cx="118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FF0000"/>
                </a:solidFill>
              </a:rPr>
              <a:t>[Legal Metrology Authority Logo]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545" y="8576263"/>
            <a:ext cx="2951616" cy="7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</Words>
  <Application>Microsoft Office PowerPoint</Application>
  <PresentationFormat>A3 Paper (297x420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Ministry of Economic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Truscott</dc:creator>
  <cp:lastModifiedBy>Alli Smith</cp:lastModifiedBy>
  <cp:revision>28</cp:revision>
  <dcterms:created xsi:type="dcterms:W3CDTF">2017-07-27T00:17:46Z</dcterms:created>
  <dcterms:modified xsi:type="dcterms:W3CDTF">2018-05-13T22:23:49Z</dcterms:modified>
</cp:coreProperties>
</file>