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97" r:id="rId3"/>
    <p:sldId id="298" r:id="rId4"/>
    <p:sldId id="299" r:id="rId5"/>
    <p:sldId id="30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6" autoAdjust="0"/>
    <p:restoredTop sz="94676" autoAdjust="0"/>
  </p:normalViewPr>
  <p:slideViewPr>
    <p:cSldViewPr>
      <p:cViewPr varScale="1">
        <p:scale>
          <a:sx n="70" d="100"/>
          <a:sy n="70" d="100"/>
        </p:scale>
        <p:origin x="141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DFAF9-A0F1-47B1-B0AE-0F8B71D6B314}" type="datetimeFigureOut">
              <a:rPr lang="en-NZ" smtClean="0"/>
              <a:t>8/11/2019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38C05-BB1E-4F42-8F73-F1C6E3C7CE2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752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38C05-BB1E-4F42-8F73-F1C6E3C7CE22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442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38C05-BB1E-4F42-8F73-F1C6E3C7CE22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7500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38C05-BB1E-4F42-8F73-F1C6E3C7CE22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5911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38C05-BB1E-4F42-8F73-F1C6E3C7CE22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437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F9A5-DAC6-4094-A0CF-1EB5572070D7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557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C0A9-2648-44C8-926A-7D653B5C9571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419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4A97-BE42-4904-9025-0DFC75DD3F25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903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7F72-1BA5-4CCF-ABD2-40AFEB30D546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208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E348-5F6B-4166-A306-47FC67F8669C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13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68BE-D3BE-487B-BD16-B108DFA74910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335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1BE5-C1AE-490B-8871-E6AA92E6B76B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715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C1AC-8771-4F5E-BBAF-08C7C3665E95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264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27FC-740C-46C2-96B8-ECD974954CAF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824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504-4559-47EE-ABC4-46D56C3F9DCF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91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6CAA-54A0-4F45-8863-82968A2B1466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501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1B9AA-1BB7-476E-BCDD-78BEFFDC3C9D}" type="datetime1">
              <a:rPr lang="en-NZ" smtClean="0"/>
              <a:t>8/11/2019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384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0222"/>
            <a:ext cx="7772400" cy="1470025"/>
          </a:xfrm>
        </p:spPr>
        <p:txBody>
          <a:bodyPr>
            <a:normAutofit/>
          </a:bodyPr>
          <a:lstStyle/>
          <a:p>
            <a:pPr marL="457200"/>
            <a:endParaRPr lang="en-NZ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6405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91323" y="6002672"/>
            <a:ext cx="3725675" cy="771262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79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Presented by: </a:t>
            </a:r>
          </a:p>
          <a:p>
            <a:pPr marL="0" marR="0" lvl="0" indent="0" algn="l" defTabSz="879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	      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746" y="4288205"/>
            <a:ext cx="4295825" cy="24164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58" y="116459"/>
            <a:ext cx="7199376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5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150285"/>
            <a:ext cx="8229600" cy="844902"/>
          </a:xfrm>
        </p:spPr>
        <p:txBody>
          <a:bodyPr>
            <a:normAutofit/>
          </a:bodyPr>
          <a:lstStyle/>
          <a:p>
            <a:r>
              <a:rPr lang="en-NZ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endParaRPr lang="en-NZ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NZ" dirty="0" smtClean="0"/>
              <a:t>Current Strategic Plan 2017-2021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At 25</a:t>
            </a:r>
            <a:r>
              <a:rPr lang="en-NZ" baseline="30000" dirty="0" smtClean="0"/>
              <a:t>th</a:t>
            </a:r>
            <a:r>
              <a:rPr lang="en-NZ" dirty="0" smtClean="0"/>
              <a:t> APLMF by resolution agreed the Secretariat would work with EC to develop a draft of proposed changes.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Proposed updated Strategic Plan for 2020 -2025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The 3 key objectives remain largely unchanged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The 4 strategic priorities &amp; actions have been aligned to one of the 3 key objectives.</a:t>
            </a:r>
          </a:p>
          <a:p>
            <a:pPr lvl="0">
              <a:spcBef>
                <a:spcPts val="1200"/>
              </a:spcBef>
            </a:pP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75333" cy="7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2542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232" y="5949280"/>
            <a:ext cx="248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>
                <a:solidFill>
                  <a:schemeClr val="tx2"/>
                </a:solidFill>
              </a:rPr>
              <a:t>26</a:t>
            </a:r>
            <a:r>
              <a:rPr lang="en-NZ" sz="1600" b="1" baseline="30000" dirty="0" smtClean="0">
                <a:solidFill>
                  <a:schemeClr val="tx2"/>
                </a:solidFill>
              </a:rPr>
              <a:t>th</a:t>
            </a:r>
            <a:r>
              <a:rPr lang="en-NZ" sz="1600" b="1" dirty="0" smtClean="0">
                <a:solidFill>
                  <a:schemeClr val="tx2"/>
                </a:solidFill>
              </a:rPr>
              <a:t> APLMF</a:t>
            </a:r>
          </a:p>
          <a:p>
            <a:r>
              <a:rPr lang="en-NZ" sz="1600" b="1" dirty="0" smtClean="0">
                <a:solidFill>
                  <a:schemeClr val="tx2"/>
                </a:solidFill>
              </a:rPr>
              <a:t>Ha Long  City, Viet Nam</a:t>
            </a:r>
          </a:p>
          <a:p>
            <a:r>
              <a:rPr lang="en-NZ" sz="1600" b="1" dirty="0" smtClean="0">
                <a:solidFill>
                  <a:schemeClr val="tx2"/>
                </a:solidFill>
              </a:rPr>
              <a:t>6-8 November 2019</a:t>
            </a:r>
            <a:endParaRPr lang="en-N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7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150285"/>
            <a:ext cx="8229600" cy="844902"/>
          </a:xfrm>
        </p:spPr>
        <p:txBody>
          <a:bodyPr>
            <a:normAutofit/>
          </a:bodyPr>
          <a:lstStyle/>
          <a:p>
            <a:r>
              <a:rPr lang="en-NZ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endParaRPr lang="en-NZ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</a:pPr>
            <a:r>
              <a:rPr lang="en-NZ" dirty="0" smtClean="0"/>
              <a:t>What has changed: </a:t>
            </a:r>
          </a:p>
          <a:p>
            <a:pPr lvl="1">
              <a:spcBef>
                <a:spcPts val="1200"/>
              </a:spcBef>
            </a:pPr>
            <a:r>
              <a:rPr lang="en-NZ" dirty="0" smtClean="0"/>
              <a:t>Removed those actions which have been completed</a:t>
            </a:r>
          </a:p>
          <a:p>
            <a:pPr lvl="1">
              <a:spcBef>
                <a:spcPts val="1200"/>
              </a:spcBef>
            </a:pPr>
            <a:r>
              <a:rPr lang="en-NZ" dirty="0" smtClean="0"/>
              <a:t>Added new </a:t>
            </a:r>
            <a:r>
              <a:rPr lang="en-NZ" dirty="0" err="1" smtClean="0"/>
              <a:t>itiatives</a:t>
            </a:r>
            <a:endParaRPr lang="en-NZ" dirty="0" smtClean="0"/>
          </a:p>
          <a:p>
            <a:pPr lvl="0">
              <a:spcBef>
                <a:spcPts val="1200"/>
              </a:spcBef>
            </a:pPr>
            <a:r>
              <a:rPr lang="en-NZ" dirty="0" smtClean="0"/>
              <a:t>This year you will have seen that the Secretariat has reported achievements over the last 4 years against the strategic plan.  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We propose this format for all future Secretariat reports.  This provides for all achievements against the strategic plan to be collated into one document – with the most current year highlighted. 		</a:t>
            </a:r>
          </a:p>
          <a:p>
            <a:pPr lvl="1">
              <a:spcBef>
                <a:spcPts val="1200"/>
              </a:spcBef>
            </a:pP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75333" cy="7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6406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232" y="5949280"/>
            <a:ext cx="248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>
                <a:solidFill>
                  <a:schemeClr val="tx2"/>
                </a:solidFill>
              </a:rPr>
              <a:t>26</a:t>
            </a:r>
            <a:r>
              <a:rPr lang="en-NZ" sz="1600" b="1" baseline="30000" dirty="0" smtClean="0">
                <a:solidFill>
                  <a:schemeClr val="tx2"/>
                </a:solidFill>
              </a:rPr>
              <a:t>th</a:t>
            </a:r>
            <a:r>
              <a:rPr lang="en-NZ" sz="1600" b="1" dirty="0" smtClean="0">
                <a:solidFill>
                  <a:schemeClr val="tx2"/>
                </a:solidFill>
              </a:rPr>
              <a:t> APLMF</a:t>
            </a:r>
          </a:p>
          <a:p>
            <a:r>
              <a:rPr lang="en-NZ" sz="1600" b="1" dirty="0" smtClean="0">
                <a:solidFill>
                  <a:schemeClr val="tx2"/>
                </a:solidFill>
              </a:rPr>
              <a:t>Ha Long  City, Viet Nam</a:t>
            </a:r>
          </a:p>
          <a:p>
            <a:r>
              <a:rPr lang="en-NZ" sz="1600" b="1" smtClean="0">
                <a:solidFill>
                  <a:schemeClr val="tx2"/>
                </a:solidFill>
              </a:rPr>
              <a:t>6-8 </a:t>
            </a:r>
            <a:r>
              <a:rPr lang="en-NZ" sz="1600" b="1" dirty="0" smtClean="0">
                <a:solidFill>
                  <a:schemeClr val="tx2"/>
                </a:solidFill>
              </a:rPr>
              <a:t>November 2019</a:t>
            </a:r>
            <a:endParaRPr lang="en-N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4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150285"/>
            <a:ext cx="8229600" cy="844902"/>
          </a:xfrm>
        </p:spPr>
        <p:txBody>
          <a:bodyPr>
            <a:normAutofit/>
          </a:bodyPr>
          <a:lstStyle/>
          <a:p>
            <a:r>
              <a:rPr lang="en-NZ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endParaRPr lang="en-NZ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NZ" dirty="0" smtClean="0"/>
              <a:t>We will circulate the updated plan following the meeting for consultation with members for 3 months.  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Please note, the 2017-2021 plan was in a format that was not possible to edit easily, therefore, if you wish to compare the suggested updates to the original plan you will need to look at both documents.  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		</a:t>
            </a:r>
          </a:p>
          <a:p>
            <a:pPr lvl="1">
              <a:spcBef>
                <a:spcPts val="1200"/>
              </a:spcBef>
            </a:pP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75333" cy="7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6406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232" y="5949280"/>
            <a:ext cx="248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>
                <a:solidFill>
                  <a:schemeClr val="tx2"/>
                </a:solidFill>
              </a:rPr>
              <a:t>26</a:t>
            </a:r>
            <a:r>
              <a:rPr lang="en-NZ" sz="1600" b="1" baseline="30000" dirty="0" smtClean="0">
                <a:solidFill>
                  <a:schemeClr val="tx2"/>
                </a:solidFill>
              </a:rPr>
              <a:t>th</a:t>
            </a:r>
            <a:r>
              <a:rPr lang="en-NZ" sz="1600" b="1" dirty="0" smtClean="0">
                <a:solidFill>
                  <a:schemeClr val="tx2"/>
                </a:solidFill>
              </a:rPr>
              <a:t> APLMF</a:t>
            </a:r>
          </a:p>
          <a:p>
            <a:r>
              <a:rPr lang="en-NZ" sz="1600" b="1" dirty="0" smtClean="0">
                <a:solidFill>
                  <a:schemeClr val="tx2"/>
                </a:solidFill>
              </a:rPr>
              <a:t>Ha Long  City, Viet Nam</a:t>
            </a:r>
          </a:p>
          <a:p>
            <a:r>
              <a:rPr lang="en-NZ" sz="1600" b="1" smtClean="0">
                <a:solidFill>
                  <a:schemeClr val="tx2"/>
                </a:solidFill>
              </a:rPr>
              <a:t>6-8 </a:t>
            </a:r>
            <a:r>
              <a:rPr lang="en-NZ" sz="1600" b="1" dirty="0" smtClean="0">
                <a:solidFill>
                  <a:schemeClr val="tx2"/>
                </a:solidFill>
              </a:rPr>
              <a:t>November 2019</a:t>
            </a:r>
            <a:endParaRPr lang="en-N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4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150285"/>
            <a:ext cx="8229600" cy="844902"/>
          </a:xfrm>
        </p:spPr>
        <p:txBody>
          <a:bodyPr>
            <a:normAutofit/>
          </a:bodyPr>
          <a:lstStyle/>
          <a:p>
            <a:r>
              <a:rPr lang="en-NZ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endParaRPr lang="en-NZ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NZ" dirty="0" smtClean="0"/>
              <a:t>The Secretariat will collate comments and suggestions and submit a final plan to the EC at it’s teleconference in March.</a:t>
            </a:r>
          </a:p>
          <a:p>
            <a:pPr lvl="0">
              <a:spcBef>
                <a:spcPts val="1200"/>
              </a:spcBef>
            </a:pPr>
            <a:r>
              <a:rPr lang="en-NZ" dirty="0" smtClean="0"/>
              <a:t>The final version will then be </a:t>
            </a:r>
            <a:r>
              <a:rPr lang="en-NZ" smtClean="0"/>
              <a:t>professionally formatted  </a:t>
            </a:r>
            <a:r>
              <a:rPr lang="en-NZ" dirty="0" smtClean="0"/>
              <a:t>and it is expected members will be requested to vote on adopting the Strategic Plan for 2020-2025 by online vote.</a:t>
            </a:r>
          </a:p>
          <a:p>
            <a:pPr lvl="1">
              <a:spcBef>
                <a:spcPts val="1200"/>
              </a:spcBef>
            </a:pP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75333" cy="7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6406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232" y="5949280"/>
            <a:ext cx="248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>
                <a:solidFill>
                  <a:schemeClr val="tx2"/>
                </a:solidFill>
              </a:rPr>
              <a:t>26</a:t>
            </a:r>
            <a:r>
              <a:rPr lang="en-NZ" sz="1600" b="1" baseline="30000" dirty="0" smtClean="0">
                <a:solidFill>
                  <a:schemeClr val="tx2"/>
                </a:solidFill>
              </a:rPr>
              <a:t>th</a:t>
            </a:r>
            <a:r>
              <a:rPr lang="en-NZ" sz="1600" b="1" dirty="0" smtClean="0">
                <a:solidFill>
                  <a:schemeClr val="tx2"/>
                </a:solidFill>
              </a:rPr>
              <a:t> APLMF</a:t>
            </a:r>
          </a:p>
          <a:p>
            <a:r>
              <a:rPr lang="en-NZ" sz="1600" b="1" dirty="0" smtClean="0">
                <a:solidFill>
                  <a:schemeClr val="tx2"/>
                </a:solidFill>
              </a:rPr>
              <a:t>Ha Long  City, Viet Nam</a:t>
            </a:r>
          </a:p>
          <a:p>
            <a:r>
              <a:rPr lang="en-NZ" sz="1600" b="1" smtClean="0">
                <a:solidFill>
                  <a:schemeClr val="tx2"/>
                </a:solidFill>
              </a:rPr>
              <a:t>6-8 </a:t>
            </a:r>
            <a:r>
              <a:rPr lang="en-NZ" sz="1600" b="1" dirty="0" smtClean="0">
                <a:solidFill>
                  <a:schemeClr val="tx2"/>
                </a:solidFill>
              </a:rPr>
              <a:t>November 2019</a:t>
            </a:r>
            <a:endParaRPr lang="en-N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8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288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 </vt:lpstr>
      <vt:lpstr> </vt:lpstr>
      <vt:lpstr> </vt:lpstr>
      <vt:lpstr> </vt:lpstr>
    </vt:vector>
  </TitlesOfParts>
  <Company>Ministry of Economic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to SCSC</dc:title>
  <dc:creator>Stephen O'Brien</dc:creator>
  <cp:lastModifiedBy>Alli Smith</cp:lastModifiedBy>
  <cp:revision>213</cp:revision>
  <cp:lastPrinted>2016-11-19T04:49:21Z</cp:lastPrinted>
  <dcterms:created xsi:type="dcterms:W3CDTF">2016-02-16T04:27:58Z</dcterms:created>
  <dcterms:modified xsi:type="dcterms:W3CDTF">2019-11-08T01:22:55Z</dcterms:modified>
</cp:coreProperties>
</file>